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28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6546273"/>
            <a:ext cx="9088041" cy="1191896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693685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8AEE98B3-B32E-6DFB-9685-F31DC5588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1725" y="3875088"/>
            <a:ext cx="3543300" cy="1455737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marL="0" marR="0" lvl="0" indent="0" algn="l" defTabSz="1069208" rtl="0" eaLnBrk="1" fontAlgn="auto" latinLnBrk="0" hangingPunct="1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Cliquez ici pour ajouter le nom / logo de votre structure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99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A7E3B6B5-1266-4EF8-99BD-E03C8B3B508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671064FC-3C84-45F2-8C0D-121C6FA13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9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A7E3B6B5-1266-4EF8-99BD-E03C8B3B508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671064FC-3C84-45F2-8C0D-121C6FA13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47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A7E3B6B5-1266-4EF8-99BD-E03C8B3B508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671064FC-3C84-45F2-8C0D-121C6FA13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2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A7E3B6B5-1266-4EF8-99BD-E03C8B3B508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671064FC-3C84-45F2-8C0D-121C6FA13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98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A7E3B6B5-1266-4EF8-99BD-E03C8B3B508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671064FC-3C84-45F2-8C0D-121C6FA13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5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A7E3B6B5-1266-4EF8-99BD-E03C8B3B508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671064FC-3C84-45F2-8C0D-121C6FA13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83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A7E3B6B5-1266-4EF8-99BD-E03C8B3B508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671064FC-3C84-45F2-8C0D-121C6FA13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38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A7E3B6B5-1266-4EF8-99BD-E03C8B3B508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671064FC-3C84-45F2-8C0D-121C6FA13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85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A7E3B6B5-1266-4EF8-99BD-E03C8B3B508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671064FC-3C84-45F2-8C0D-121C6FA13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22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A7E3B6B5-1266-4EF8-99BD-E03C8B3B5082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671064FC-3C84-45F2-8C0D-121C6FA138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43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2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093D5280-2AC6-8C2D-60D3-7387E4B62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681" y="6546273"/>
            <a:ext cx="8656320" cy="1191896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Insérez ici le type d’événement (réunion publique, atelier, ciné-débat ou toute autre modalité)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1C01EFF9-F23E-C2D6-4554-BC37746CC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Insérez ici la date et le lieu de l’événement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36E5B0-BB31-0E41-53EA-805751E2AFBF}"/>
              </a:ext>
            </a:extLst>
          </p:cNvPr>
          <p:cNvSpPr txBox="1"/>
          <p:nvPr/>
        </p:nvSpPr>
        <p:spPr>
          <a:xfrm>
            <a:off x="1163783" y="4187537"/>
            <a:ext cx="3408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Insérez ici le nom / logo de votre structure</a:t>
            </a:r>
          </a:p>
        </p:txBody>
      </p:sp>
    </p:spTree>
    <p:extLst>
      <p:ext uri="{BB962C8B-B14F-4D97-AF65-F5344CB8AC3E}">
        <p14:creationId xmlns:p14="http://schemas.microsoft.com/office/powerpoint/2010/main" val="35447759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</TotalTime>
  <Words>35</Words>
  <Application>Microsoft Office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Insérez ici le type d’événement (réunion publique, atelier, ciné-débat ou toute autre modalité)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Insérez ici le type d’événement (réunion publique, atelier, ciné-débat ou toute autre modalité)</dc:title>
  <dc:creator>Ariane Souvannavong</dc:creator>
  <cp:lastModifiedBy>Morgan Chelihi</cp:lastModifiedBy>
  <cp:revision>2</cp:revision>
  <dcterms:created xsi:type="dcterms:W3CDTF">2023-03-13T14:21:51Z</dcterms:created>
  <dcterms:modified xsi:type="dcterms:W3CDTF">2023-03-13T16:10:12Z</dcterms:modified>
</cp:coreProperties>
</file>