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1" autoAdjust="0"/>
    <p:restoredTop sz="94660"/>
  </p:normalViewPr>
  <p:slideViewPr>
    <p:cSldViewPr snapToGrid="0">
      <p:cViewPr varScale="1">
        <p:scale>
          <a:sx n="47" d="100"/>
          <a:sy n="47" d="100"/>
        </p:scale>
        <p:origin x="28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6546273"/>
            <a:ext cx="9088041" cy="1191896"/>
          </a:xfrm>
        </p:spPr>
        <p:txBody>
          <a:bodyPr anchor="b">
            <a:normAutofit/>
          </a:bodyPr>
          <a:lstStyle>
            <a:lvl1pPr algn="ctr">
              <a:defRPr sz="4400" b="1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693685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8AEE98B3-B32E-6DFB-9685-F31DC558847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01725" y="3875088"/>
            <a:ext cx="3543300" cy="1455737"/>
          </a:xfrm>
        </p:spPr>
        <p:txBody>
          <a:bodyPr/>
          <a:lstStyle>
            <a:lvl1pPr marL="0" indent="0" algn="ctr">
              <a:buNone/>
              <a:defRPr sz="2800"/>
            </a:lvl1pPr>
          </a:lstStyle>
          <a:p>
            <a:pPr marL="0" marR="0" lvl="0" indent="0" algn="l" defTabSz="1069208" rtl="0" eaLnBrk="1" fontAlgn="auto" latinLnBrk="0" hangingPunct="1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ici pour ajouter le nom / logo de votre structure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3995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A7E3B6B5-1266-4EF8-99BD-E03C8B3B5082}" type="datetimeFigureOut">
              <a:rPr lang="fr-FR" smtClean="0"/>
              <a:t>13/03/2023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671064FC-3C84-45F2-8C0D-121C6FA138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0978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A7E3B6B5-1266-4EF8-99BD-E03C8B3B5082}" type="datetimeFigureOut">
              <a:rPr lang="fr-FR" smtClean="0"/>
              <a:t>13/03/2023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671064FC-3C84-45F2-8C0D-121C6FA138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1474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A7E3B6B5-1266-4EF8-99BD-E03C8B3B5082}" type="datetimeFigureOut">
              <a:rPr lang="fr-FR" smtClean="0"/>
              <a:t>13/03/2023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671064FC-3C84-45F2-8C0D-121C6FA138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8520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A7E3B6B5-1266-4EF8-99BD-E03C8B3B5082}" type="datetimeFigureOut">
              <a:rPr lang="fr-FR" smtClean="0"/>
              <a:t>13/03/2023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671064FC-3C84-45F2-8C0D-121C6FA138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981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A7E3B6B5-1266-4EF8-99BD-E03C8B3B5082}" type="datetimeFigureOut">
              <a:rPr lang="fr-FR" smtClean="0"/>
              <a:t>13/03/2023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671064FC-3C84-45F2-8C0D-121C6FA138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750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A7E3B6B5-1266-4EF8-99BD-E03C8B3B5082}" type="datetimeFigureOut">
              <a:rPr lang="fr-FR" smtClean="0"/>
              <a:t>13/03/2023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671064FC-3C84-45F2-8C0D-121C6FA138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7834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A7E3B6B5-1266-4EF8-99BD-E03C8B3B5082}" type="datetimeFigureOut">
              <a:rPr lang="fr-FR" smtClean="0"/>
              <a:t>13/03/2023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671064FC-3C84-45F2-8C0D-121C6FA138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6382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A7E3B6B5-1266-4EF8-99BD-E03C8B3B5082}" type="datetimeFigureOut">
              <a:rPr lang="fr-FR" smtClean="0"/>
              <a:t>13/03/2023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671064FC-3C84-45F2-8C0D-121C6FA138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0850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A7E3B6B5-1266-4EF8-99BD-E03C8B3B5082}" type="datetimeFigureOut">
              <a:rPr lang="fr-FR" smtClean="0"/>
              <a:t>13/03/2023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671064FC-3C84-45F2-8C0D-121C6FA138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6225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A7E3B6B5-1266-4EF8-99BD-E03C8B3B5082}" type="datetimeFigureOut">
              <a:rPr lang="fr-FR" smtClean="0"/>
              <a:t>13/03/2023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671064FC-3C84-45F2-8C0D-121C6FA138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8439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626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093D5280-2AC6-8C2D-60D3-7387E4B62D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5681" y="6546273"/>
            <a:ext cx="8656320" cy="1191896"/>
          </a:xfrm>
        </p:spPr>
        <p:txBody>
          <a:bodyPr>
            <a:normAutofit/>
          </a:bodyPr>
          <a:lstStyle/>
          <a:p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Insérez ici le type d’événement (réunion publique, atelier, ciné-débat ou toute autre modalité)</a:t>
            </a:r>
          </a:p>
        </p:txBody>
      </p:sp>
      <p:sp>
        <p:nvSpPr>
          <p:cNvPr id="8" name="Sous-titre 7">
            <a:extLst>
              <a:ext uri="{FF2B5EF4-FFF2-40B4-BE49-F238E27FC236}">
                <a16:creationId xmlns:a16="http://schemas.microsoft.com/office/drawing/2014/main" id="{1C01EFF9-F23E-C2D6-4554-BC37746CC1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Insérez ici la date et le lieu de l’événement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A36E5B0-BB31-0E41-53EA-805751E2AFBF}"/>
              </a:ext>
            </a:extLst>
          </p:cNvPr>
          <p:cNvSpPr txBox="1"/>
          <p:nvPr/>
        </p:nvSpPr>
        <p:spPr>
          <a:xfrm>
            <a:off x="1163783" y="4187537"/>
            <a:ext cx="34082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Insérez ici le nom / logo de votre structure</a:t>
            </a:r>
          </a:p>
        </p:txBody>
      </p:sp>
    </p:spTree>
    <p:extLst>
      <p:ext uri="{BB962C8B-B14F-4D97-AF65-F5344CB8AC3E}">
        <p14:creationId xmlns:p14="http://schemas.microsoft.com/office/powerpoint/2010/main" val="354477597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46</TotalTime>
  <Words>35</Words>
  <Application>Microsoft Office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Insérez ici le type d’événement (réunion publique, atelier, ciné-débat ou toute autre modalité)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Insérez ici le type d’événement (réunion publique, atelier, ciné-débat ou toute autre modalité)</dc:title>
  <dc:creator>Ariane Souvannavong</dc:creator>
  <cp:lastModifiedBy>Morgan Chelihi</cp:lastModifiedBy>
  <cp:revision>2</cp:revision>
  <dcterms:created xsi:type="dcterms:W3CDTF">2023-03-13T14:21:51Z</dcterms:created>
  <dcterms:modified xsi:type="dcterms:W3CDTF">2023-03-13T16:10:12Z</dcterms:modified>
</cp:coreProperties>
</file>